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6" r:id="rId23"/>
    <p:sldId id="277" r:id="rId24"/>
    <p:sldId id="288" r:id="rId25"/>
    <p:sldId id="289" r:id="rId26"/>
    <p:sldId id="290" r:id="rId27"/>
    <p:sldId id="291" r:id="rId28"/>
    <p:sldId id="292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E8D5"/>
    <a:srgbClr val="78B58F"/>
    <a:srgbClr val="44444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0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5.png"/><Relationship Id="rId3" Type="http://schemas.openxmlformats.org/officeDocument/2006/relationships/image" Target="../media/image62.png"/><Relationship Id="rId21" Type="http://schemas.openxmlformats.org/officeDocument/2006/relationships/image" Target="../media/image7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51.png"/><Relationship Id="rId10" Type="http://schemas.openxmlformats.org/officeDocument/2006/relationships/image" Target="../media/image69.png"/><Relationship Id="rId19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21.png"/><Relationship Id="rId22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image" Target="../media/image72.png"/><Relationship Id="rId3" Type="http://schemas.openxmlformats.org/officeDocument/2006/relationships/image" Target="../media/image81.png"/><Relationship Id="rId21" Type="http://schemas.openxmlformats.org/officeDocument/2006/relationships/image" Target="../media/image92.png"/><Relationship Id="rId7" Type="http://schemas.openxmlformats.org/officeDocument/2006/relationships/image" Target="../media/image52.png"/><Relationship Id="rId12" Type="http://schemas.openxmlformats.org/officeDocument/2006/relationships/image" Target="../media/image66.png"/><Relationship Id="rId17" Type="http://schemas.openxmlformats.org/officeDocument/2006/relationships/image" Target="../media/image89.png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5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84.png"/><Relationship Id="rId19" Type="http://schemas.openxmlformats.org/officeDocument/2006/relationships/image" Target="../media/image90.png"/><Relationship Id="rId4" Type="http://schemas.openxmlformats.org/officeDocument/2006/relationships/image" Target="../media/image61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21.png"/><Relationship Id="rId10" Type="http://schemas.openxmlformats.org/officeDocument/2006/relationships/image" Target="../media/image98.png"/><Relationship Id="rId4" Type="http://schemas.openxmlformats.org/officeDocument/2006/relationships/image" Target="../media/image52.pn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7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3.png"/><Relationship Id="rId3" Type="http://schemas.openxmlformats.org/officeDocument/2006/relationships/image" Target="../media/image2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8.png"/><Relationship Id="rId2" Type="http://schemas.openxmlformats.org/officeDocument/2006/relationships/image" Target="../media/image2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25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4.png"/><Relationship Id="rId7" Type="http://schemas.openxmlformats.org/officeDocument/2006/relationships/image" Target="../media/image13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21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14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41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21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9.png"/><Relationship Id="rId3" Type="http://schemas.openxmlformats.org/officeDocument/2006/relationships/image" Target="../media/image114.png"/><Relationship Id="rId7" Type="http://schemas.openxmlformats.org/officeDocument/2006/relationships/image" Target="../media/image137.png"/><Relationship Id="rId12" Type="http://schemas.openxmlformats.org/officeDocument/2006/relationships/image" Target="../media/image14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47.png"/><Relationship Id="rId5" Type="http://schemas.openxmlformats.org/officeDocument/2006/relationships/image" Target="../media/image136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21.png"/><Relationship Id="rId9" Type="http://schemas.openxmlformats.org/officeDocument/2006/relationships/image" Target="../media/image139.png"/><Relationship Id="rId1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1.png"/><Relationship Id="rId7" Type="http://schemas.openxmlformats.org/officeDocument/2006/relationships/slide" Target="slide26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57.png"/><Relationship Id="rId4" Type="http://schemas.openxmlformats.org/officeDocument/2006/relationships/image" Target="../media/image21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6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60.png"/><Relationship Id="rId4" Type="http://schemas.openxmlformats.org/officeDocument/2006/relationships/image" Target="../media/image21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slide" Target="slide24.xml"/><Relationship Id="rId3" Type="http://schemas.openxmlformats.org/officeDocument/2006/relationships/image" Target="../media/image156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21.png"/><Relationship Id="rId9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56.png"/><Relationship Id="rId7" Type="http://schemas.openxmlformats.org/officeDocument/2006/relationships/image" Target="../media/image17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70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7039" y="2466166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98261" y="2542271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8261" y="6878591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97170" y="4953626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1278" y="2330846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1027610" y="2807194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79057" y="4844023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57767" y="6863372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721971" y="3283467"/>
            <a:ext cx="152400" cy="45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74354" y="33587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789711" y="3543300"/>
            <a:ext cx="2048034" cy="704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002"/>
          <p:cNvGrpSpPr/>
          <p:nvPr/>
        </p:nvGrpSpPr>
        <p:grpSpPr>
          <a:xfrm>
            <a:off x="11056377" y="2167971"/>
            <a:ext cx="5213744" cy="3844581"/>
            <a:chOff x="11056377" y="2167971"/>
            <a:chExt cx="5213744" cy="3844581"/>
          </a:xfrm>
        </p:grpSpPr>
        <p:pic>
          <p:nvPicPr>
            <p:cNvPr id="20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4837113"/>
              <a:ext cx="2722739" cy="1295205"/>
            </a:xfrm>
            <a:prstGeom prst="rect">
              <a:avLst/>
            </a:prstGeom>
          </p:spPr>
        </p:pic>
        <p:pic>
          <p:nvPicPr>
            <p:cNvPr id="21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7" y="4308935"/>
              <a:ext cx="2580358" cy="555225"/>
            </a:xfrm>
            <a:prstGeom prst="rect">
              <a:avLst/>
            </a:prstGeom>
          </p:spPr>
        </p:pic>
        <p:pic>
          <p:nvPicPr>
            <p:cNvPr id="22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9715" y="2654249"/>
              <a:ext cx="1176158" cy="1295196"/>
            </a:xfrm>
            <a:prstGeom prst="rect">
              <a:avLst/>
            </a:prstGeom>
          </p:spPr>
        </p:pic>
        <p:pic>
          <p:nvPicPr>
            <p:cNvPr id="23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grpSp>
        <p:nvGrpSpPr>
          <p:cNvPr id="24" name="그룹 1004"/>
          <p:cNvGrpSpPr/>
          <p:nvPr/>
        </p:nvGrpSpPr>
        <p:grpSpPr>
          <a:xfrm>
            <a:off x="11056377" y="6762263"/>
            <a:ext cx="5213740" cy="1654492"/>
            <a:chOff x="11056377" y="6762263"/>
            <a:chExt cx="5213740" cy="1654492"/>
          </a:xfrm>
        </p:grpSpPr>
        <p:pic>
          <p:nvPicPr>
            <p:cNvPr id="25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715" y="7261230"/>
              <a:ext cx="1239653" cy="1269805"/>
            </a:xfrm>
            <a:prstGeom prst="rect">
              <a:avLst/>
            </a:prstGeom>
          </p:spPr>
        </p:pic>
        <p:pic>
          <p:nvPicPr>
            <p:cNvPr id="26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4473" y="6720359"/>
              <a:ext cx="3514336" cy="5305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67455" y="8109766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91047" y="5457923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6" name="Object 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36893" y="2278971"/>
            <a:ext cx="2038350" cy="809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954" y="3526720"/>
            <a:ext cx="3600953" cy="1428949"/>
          </a:xfrm>
          <a:prstGeom prst="rect">
            <a:avLst/>
          </a:prstGeom>
        </p:spPr>
      </p:pic>
      <p:pic>
        <p:nvPicPr>
          <p:cNvPr id="29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2782" y="3370649"/>
            <a:ext cx="4618253" cy="17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  <p:pic>
        <p:nvPicPr>
          <p:cNvPr id="18" name="Object 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65449" y="2140573"/>
            <a:ext cx="5975775" cy="693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7998" y="750460"/>
            <a:ext cx="5534962" cy="1113486"/>
          </a:xfrm>
          <a:prstGeom prst="rect">
            <a:avLst/>
          </a:prstGeom>
        </p:spPr>
      </p:pic>
      <p:sp>
        <p:nvSpPr>
          <p:cNvPr id="13" name="타원 12">
            <a:hlinkClick r:id="rId6" action="ppaction://hlinksldjump"/>
          </p:cNvPr>
          <p:cNvSpPr/>
          <p:nvPr/>
        </p:nvSpPr>
        <p:spPr>
          <a:xfrm>
            <a:off x="17456980" y="7734300"/>
            <a:ext cx="228600" cy="228600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hlinkClick r:id="rId7" action="ppaction://hlinksldjump"/>
          </p:cNvPr>
          <p:cNvSpPr/>
          <p:nvPr/>
        </p:nvSpPr>
        <p:spPr>
          <a:xfrm>
            <a:off x="17456980" y="8214736"/>
            <a:ext cx="228600" cy="228600"/>
          </a:xfrm>
          <a:prstGeom prst="ellipse">
            <a:avLst/>
          </a:prstGeom>
          <a:solidFill>
            <a:srgbClr val="78B58F"/>
          </a:solidFill>
          <a:ln>
            <a:solidFill>
              <a:srgbClr val="78B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17456980" y="8695172"/>
            <a:ext cx="228600" cy="228600"/>
          </a:xfrm>
          <a:prstGeom prst="ellipse">
            <a:avLst/>
          </a:prstGeom>
          <a:solidFill>
            <a:srgbClr val="CAE8D5"/>
          </a:solidFill>
          <a:ln>
            <a:solidFill>
              <a:srgbClr val="CAE8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164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740" y="2585436"/>
            <a:ext cx="11308235" cy="6869753"/>
            <a:chOff x="3488740" y="2585436"/>
            <a:chExt cx="11308235" cy="686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740" y="2585436"/>
              <a:ext cx="11308235" cy="6869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805" y="6761625"/>
            <a:ext cx="945444" cy="930899"/>
            <a:chOff x="13987805" y="6761625"/>
            <a:chExt cx="945444" cy="930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7805" y="6761625"/>
              <a:ext cx="945444" cy="930899"/>
            </a:xfrm>
            <a:prstGeom prst="rect">
              <a:avLst/>
            </a:prstGeom>
          </p:spPr>
        </p:pic>
      </p:grpSp>
      <p:sp>
        <p:nvSpPr>
          <p:cNvPr id="13" name="타원 12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2175717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200" y="4266326"/>
            <a:ext cx="9125918" cy="23771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209" y="1144833"/>
            <a:ext cx="5000625" cy="8620125"/>
          </a:xfrm>
          <a:prstGeom prst="rect">
            <a:avLst/>
          </a:prstGeom>
        </p:spPr>
      </p:pic>
      <p:sp>
        <p:nvSpPr>
          <p:cNvPr id="12" name="타원 11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250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573" y="4096382"/>
            <a:ext cx="5690100" cy="10399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8608" y="6223949"/>
            <a:ext cx="5967776" cy="639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3904" y="4524943"/>
            <a:ext cx="1924786" cy="549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7751" y="8067434"/>
            <a:ext cx="8642643" cy="639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569" y="7654112"/>
            <a:ext cx="5385100" cy="1039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569" y="6020144"/>
            <a:ext cx="4936548" cy="1039976"/>
          </a:xfrm>
          <a:prstGeom prst="rect">
            <a:avLst/>
          </a:prstGeom>
        </p:spPr>
      </p:pic>
      <p:sp>
        <p:nvSpPr>
          <p:cNvPr id="17" name="타원 16">
            <a:hlinkClick r:id="rId13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088041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8797" y="3885716"/>
            <a:ext cx="9980461" cy="4281804"/>
          </a:xfrm>
          <a:prstGeom prst="rect">
            <a:avLst/>
          </a:prstGeom>
        </p:spPr>
      </p:pic>
      <p:sp>
        <p:nvSpPr>
          <p:cNvPr id="10" name="타원 9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4" name="그룹 1004"/>
          <p:cNvGrpSpPr/>
          <p:nvPr/>
        </p:nvGrpSpPr>
        <p:grpSpPr>
          <a:xfrm>
            <a:off x="9731140" y="3641438"/>
            <a:ext cx="6171429" cy="2791379"/>
            <a:chOff x="9731140" y="3641438"/>
            <a:chExt cx="6171429" cy="2791379"/>
          </a:xfrm>
        </p:grpSpPr>
        <p:pic>
          <p:nvPicPr>
            <p:cNvPr id="16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1140" y="3641438"/>
              <a:ext cx="6171429" cy="2791379"/>
            </a:xfrm>
            <a:prstGeom prst="rect">
              <a:avLst/>
            </a:prstGeom>
          </p:spPr>
        </p:pic>
      </p:grpSp>
      <p:grpSp>
        <p:nvGrpSpPr>
          <p:cNvPr id="18" name="그룹 1005"/>
          <p:cNvGrpSpPr/>
          <p:nvPr/>
        </p:nvGrpSpPr>
        <p:grpSpPr>
          <a:xfrm>
            <a:off x="2397381" y="4185879"/>
            <a:ext cx="6171429" cy="2246939"/>
            <a:chOff x="2397381" y="4185879"/>
            <a:chExt cx="6171429" cy="2246939"/>
          </a:xfrm>
        </p:grpSpPr>
        <p:pic>
          <p:nvPicPr>
            <p:cNvPr id="19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7381" y="4185879"/>
              <a:ext cx="6171429" cy="2246939"/>
            </a:xfrm>
            <a:prstGeom prst="rect">
              <a:avLst/>
            </a:prstGeom>
          </p:spPr>
        </p:pic>
      </p:grpSp>
      <p:pic>
        <p:nvPicPr>
          <p:cNvPr id="21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039" y="6931545"/>
            <a:ext cx="4767386" cy="54970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3149" y="2022249"/>
            <a:ext cx="4394133" cy="1399127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3149" y="6931545"/>
            <a:ext cx="4656374" cy="972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2398" y="1519523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5519" y="4164811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0733639" y="1459519"/>
            <a:ext cx="5105400" cy="335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7" y="1171637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2400" y="4114800"/>
            <a:ext cx="2438400" cy="2476500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244" y="3833280"/>
            <a:ext cx="4991100" cy="331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1880655"/>
            <a:ext cx="4981575" cy="7219950"/>
          </a:xfrm>
          <a:prstGeom prst="rect">
            <a:avLst/>
          </a:prstGeom>
        </p:spPr>
      </p:pic>
      <p:sp>
        <p:nvSpPr>
          <p:cNvPr id="7" name="하트 6"/>
          <p:cNvSpPr/>
          <p:nvPr/>
        </p:nvSpPr>
        <p:spPr>
          <a:xfrm>
            <a:off x="7181850" y="3174981"/>
            <a:ext cx="3619500" cy="3910491"/>
          </a:xfrm>
          <a:prstGeom prst="hear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</Words>
  <Application>Microsoft Office PowerPoint</Application>
  <PresentationFormat>사용자 지정</PresentationFormat>
  <Paragraphs>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16</cp:revision>
  <dcterms:created xsi:type="dcterms:W3CDTF">2022-08-18T09:23:40Z</dcterms:created>
  <dcterms:modified xsi:type="dcterms:W3CDTF">2022-08-19T00:08:20Z</dcterms:modified>
</cp:coreProperties>
</file>